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Subtitle(1)</a:t>
            </a:r>
          </a:p>
        </p:txBody>
      </p:sp>
      <p:pic>
        <p:nvPicPr>
          <p:cNvPr id="4" name="Picture 3" descr="came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4572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Swiss Cheese Plant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Subtitle(2)</a:t>
            </a:r>
          </a:p>
        </p:txBody>
      </p:sp>
      <p:pic>
        <p:nvPicPr>
          <p:cNvPr id="4" name="Picture 3" descr="flower p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4572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Lemon Tea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Subtitle(3)</a:t>
            </a:r>
          </a:p>
        </p:txBody>
      </p:sp>
      <p:pic>
        <p:nvPicPr>
          <p:cNvPr id="4" name="Picture 3" descr="lemon t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4572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Computer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Subtitle(4)</a:t>
            </a:r>
          </a:p>
        </p:txBody>
      </p:sp>
      <p:pic>
        <p:nvPicPr>
          <p:cNvPr id="4" name="Picture 3" descr="setu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4572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Brown Wooden Interior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Subtitle(5)</a:t>
            </a:r>
          </a:p>
        </p:txBody>
      </p:sp>
      <p:pic>
        <p:nvPicPr>
          <p:cNvPr id="4" name="Picture 3" descr="woo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45720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